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8" r:id="rId4"/>
    <p:sldId id="259" r:id="rId5"/>
    <p:sldId id="260" r:id="rId6"/>
    <p:sldId id="261" r:id="rId7"/>
    <p:sldId id="263"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FAFABDB6-58AE-4CB0-A5A6-5929CE114EDF}" type="datetimeFigureOut">
              <a:rPr lang="es-ES" smtClean="0"/>
              <a:pPr/>
              <a:t>11/06/2013</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E812927-8D83-495C-BF6E-5CD7426444B9}"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E812927-8D83-495C-BF6E-5CD7426444B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E812927-8D83-495C-BF6E-5CD7426444B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E812927-8D83-495C-BF6E-5CD7426444B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FAFABDB6-58AE-4CB0-A5A6-5929CE114EDF}" type="datetimeFigureOut">
              <a:rPr lang="es-ES" smtClean="0"/>
              <a:pPr/>
              <a:t>11/06/2013</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E812927-8D83-495C-BF6E-5CD7426444B9}"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DE812927-8D83-495C-BF6E-5CD7426444B9}"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DE812927-8D83-495C-BF6E-5CD7426444B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DE812927-8D83-495C-BF6E-5CD7426444B9}"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AFABDB6-58AE-4CB0-A5A6-5929CE114EDF}" type="datetimeFigureOut">
              <a:rPr lang="es-ES" smtClean="0"/>
              <a:pPr/>
              <a:t>11/06/2013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DE812927-8D83-495C-BF6E-5CD7426444B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FAFABDB6-58AE-4CB0-A5A6-5929CE114EDF}" type="datetimeFigureOut">
              <a:rPr lang="es-ES" smtClean="0"/>
              <a:pPr/>
              <a:t>11/06/2013</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E812927-8D83-495C-BF6E-5CD7426444B9}"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FAFABDB6-58AE-4CB0-A5A6-5929CE114EDF}" type="datetimeFigureOut">
              <a:rPr lang="es-ES" smtClean="0"/>
              <a:pPr/>
              <a:t>11/06/2013</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E812927-8D83-495C-BF6E-5CD7426444B9}"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AFABDB6-58AE-4CB0-A5A6-5929CE114EDF}" type="datetimeFigureOut">
              <a:rPr lang="es-ES" smtClean="0"/>
              <a:pPr/>
              <a:t>11/06/2013</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E812927-8D83-495C-BF6E-5CD7426444B9}"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Imagen 13" descr="http://t2.gstatic.com/images?q=tbn:ANd9GcS3gxJYyVHzSnooLgxM2RtDTDa4ZoyrNKEpyTix6JVrDLF8FpmhB_ui5GR8bA"/>
          <p:cNvPicPr>
            <a:picLocks noChangeAspect="1" noChangeArrowheads="1"/>
          </p:cNvPicPr>
          <p:nvPr/>
        </p:nvPicPr>
        <p:blipFill>
          <a:blip r:embed="rId2" cstate="print"/>
          <a:srcRect/>
          <a:stretch>
            <a:fillRect/>
          </a:stretch>
        </p:blipFill>
        <p:spPr bwMode="auto">
          <a:xfrm>
            <a:off x="0" y="0"/>
            <a:ext cx="2339752" cy="1484784"/>
          </a:xfrm>
          <a:prstGeom prst="rect">
            <a:avLst/>
          </a:prstGeom>
          <a:noFill/>
          <a:effectLst>
            <a:innerShdw blurRad="63500" dist="50800" dir="13500000">
              <a:prstClr val="black">
                <a:alpha val="50000"/>
              </a:prstClr>
            </a:innerShdw>
            <a:softEdge rad="127000"/>
          </a:effectLst>
        </p:spPr>
      </p:pic>
      <p:pic>
        <p:nvPicPr>
          <p:cNvPr id="36866" name="Imagen 23" descr="images"/>
          <p:cNvPicPr>
            <a:picLocks noChangeAspect="1" noChangeArrowheads="1"/>
          </p:cNvPicPr>
          <p:nvPr/>
        </p:nvPicPr>
        <p:blipFill>
          <a:blip r:embed="rId3" cstate="print"/>
          <a:srcRect/>
          <a:stretch>
            <a:fillRect/>
          </a:stretch>
        </p:blipFill>
        <p:spPr bwMode="auto">
          <a:xfrm>
            <a:off x="2411760" y="0"/>
            <a:ext cx="2232248" cy="1484784"/>
          </a:xfrm>
          <a:prstGeom prst="rect">
            <a:avLst/>
          </a:prstGeom>
          <a:noFill/>
          <a:effectLst>
            <a:innerShdw blurRad="63500" dist="50800" dir="10800000">
              <a:prstClr val="black">
                <a:alpha val="50000"/>
              </a:prstClr>
            </a:innerShdw>
            <a:softEdge rad="127000"/>
          </a:effectLst>
        </p:spPr>
      </p:pic>
      <p:sp>
        <p:nvSpPr>
          <p:cNvPr id="3687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4" name="Rectangle 10"/>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lgerian" pitchFamily="82" charset="0"/>
                <a:ea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5" name="Rectangle 11"/>
          <p:cNvSpPr>
            <a:spLocks noChangeArrowheads="1"/>
          </p:cNvSpPr>
          <p:nvPr/>
        </p:nvSpPr>
        <p:spPr bwMode="auto">
          <a:xfrm>
            <a:off x="0" y="2238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lgerian" pitchFamily="82" charset="0"/>
                <a:ea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6" name="Rectangle 12"/>
          <p:cNvSpPr>
            <a:spLocks noChangeArrowheads="1"/>
          </p:cNvSpPr>
          <p:nvPr/>
        </p:nvSpPr>
        <p:spPr bwMode="auto">
          <a:xfrm>
            <a:off x="0" y="1537048"/>
            <a:ext cx="9144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3200" b="1" i="0"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3200"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ALGORITMOS Y PROGRAMACION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3200" b="1" i="0"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UNIDAD 8. ESTRUCTURAS</a:t>
            </a:r>
            <a:r>
              <a:rPr kumimoji="0" lang="es-MX" sz="2000" b="1" i="0" u="none" strike="noStrike" cap="none" normalizeH="0" baseline="0" dirty="0" smtClean="0">
                <a:ln>
                  <a:noFill/>
                </a:ln>
                <a:solidFill>
                  <a:schemeClr val="bg1"/>
                </a:solidFill>
                <a:effectLst/>
                <a:latin typeface="Tahoma" pitchFamily="34" charset="0"/>
                <a:ea typeface="Calibri" pitchFamily="34" charset="0"/>
                <a:cs typeface="Tahoma"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s-MX" sz="2000" b="1" dirty="0">
              <a:solidFill>
                <a:schemeClr val="bg1"/>
              </a:solidFill>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2000" b="1" dirty="0" smtClean="0">
                <a:solidFill>
                  <a:schemeClr val="bg1"/>
                </a:solidFill>
                <a:latin typeface="Tahoma" pitchFamily="34" charset="0"/>
                <a:ea typeface="Calibri" pitchFamily="34" charset="0"/>
                <a:cs typeface="Tahoma" pitchFamily="34" charset="0"/>
              </a:rPr>
              <a:t>PRESENTAN: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Tahoma" pitchFamily="34" charset="0"/>
                <a:ea typeface="Calibri" pitchFamily="34" charset="0"/>
                <a:cs typeface="Tahoma" pitchFamily="34" charset="0"/>
              </a:rPr>
              <a:t>ESAU SIBAJA GONZALEZ</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b="1" dirty="0" smtClean="0">
                <a:solidFill>
                  <a:schemeClr val="bg1"/>
                </a:solidFill>
                <a:latin typeface="Tahoma" pitchFamily="34" charset="0"/>
                <a:ea typeface="Calibri" pitchFamily="34" charset="0"/>
                <a:cs typeface="Tahoma" pitchFamily="34" charset="0"/>
              </a:rPr>
              <a:t>RUBI CLARISSA LOPEZ DIAZ</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b="1" dirty="0" smtClean="0">
                <a:solidFill>
                  <a:schemeClr val="bg1"/>
                </a:solidFill>
                <a:latin typeface="Tahoma" pitchFamily="34" charset="0"/>
                <a:ea typeface="Calibri" pitchFamily="34" charset="0"/>
                <a:cs typeface="Tahoma" pitchFamily="34" charset="0"/>
              </a:rPr>
              <a:t>DIANA IRIS ANTONIO ANDRES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bg1"/>
                </a:solidFill>
                <a:effectLst/>
                <a:latin typeface="Tahoma" pitchFamily="34" charset="0"/>
                <a:ea typeface="Calibri" pitchFamily="34" charset="0"/>
                <a:cs typeface="Tahoma" pitchFamily="34" charset="0"/>
              </a:rPr>
              <a:t>TANIA</a:t>
            </a:r>
            <a:r>
              <a:rPr kumimoji="0" lang="es-MX" sz="2000" b="1" i="0" u="none" strike="noStrike" cap="none" normalizeH="0" dirty="0" smtClean="0">
                <a:ln>
                  <a:noFill/>
                </a:ln>
                <a:solidFill>
                  <a:schemeClr val="bg1"/>
                </a:solidFill>
                <a:effectLst/>
                <a:latin typeface="Tahoma" pitchFamily="34" charset="0"/>
                <a:ea typeface="Calibri" pitchFamily="34" charset="0"/>
                <a:cs typeface="Tahoma" pitchFamily="34" charset="0"/>
              </a:rPr>
              <a:t> KARINA ANGULO VALLES</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b="1" baseline="0" dirty="0" smtClean="0">
                <a:solidFill>
                  <a:schemeClr val="bg1"/>
                </a:solidFill>
                <a:latin typeface="Tahoma" pitchFamily="34" charset="0"/>
                <a:ea typeface="Calibri" pitchFamily="34" charset="0"/>
                <a:cs typeface="Tahoma" pitchFamily="34" charset="0"/>
              </a:rPr>
              <a:t>RAQUEL</a:t>
            </a:r>
            <a:r>
              <a:rPr lang="es-MX" sz="2000" b="1" dirty="0" smtClean="0">
                <a:solidFill>
                  <a:schemeClr val="bg1"/>
                </a:solidFill>
                <a:latin typeface="Tahoma" pitchFamily="34" charset="0"/>
                <a:ea typeface="Calibri" pitchFamily="34" charset="0"/>
                <a:cs typeface="Tahoma" pitchFamily="34" charset="0"/>
              </a:rPr>
              <a:t> FABIAN CRUZ</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a:ln>
                <a:noFill/>
              </a:ln>
              <a:solidFill>
                <a:schemeClr val="bg1"/>
              </a:solidFill>
              <a:effectLst/>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2000" b="1" dirty="0" smtClean="0">
                <a:solidFill>
                  <a:schemeClr val="bg1"/>
                </a:solidFill>
                <a:latin typeface="Tahoma" pitchFamily="34" charset="0"/>
                <a:ea typeface="Calibri" pitchFamily="34" charset="0"/>
                <a:cs typeface="Tahoma" pitchFamily="34" charset="0"/>
              </a:rPr>
              <a:t>ING. MECANICA 2B1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a:ln>
                <a:noFill/>
              </a:ln>
              <a:solidFill>
                <a:schemeClr val="bg1"/>
              </a:solidFill>
              <a:effectLst/>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2000" b="1" dirty="0" smtClean="0">
                <a:solidFill>
                  <a:schemeClr val="bg1"/>
                </a:solidFill>
                <a:latin typeface="Tahoma" pitchFamily="34" charset="0"/>
                <a:ea typeface="Calibri" pitchFamily="34" charset="0"/>
                <a:cs typeface="Tahoma" pitchFamily="34" charset="0"/>
              </a:rPr>
              <a:t>TITULAR DE LA MATERIA: M.C. SUSANA MONICA ROMAN NAJERA</a:t>
            </a:r>
            <a:endParaRPr kumimoji="0" lang="es-MX" sz="2000" b="1" i="0" u="none" strike="noStrike" cap="none" normalizeH="0" baseline="0" dirty="0" smtClean="0">
              <a:ln>
                <a:noFill/>
              </a:ln>
              <a:solidFill>
                <a:schemeClr val="bg1"/>
              </a:solidFill>
              <a:effectLst/>
              <a:latin typeface="Tahoma" pitchFamily="34" charset="0"/>
              <a:ea typeface="Calibri"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78" name="Picture 14" descr="http://promep.sep.gob.mx/images/SEP_horizontal_WEB-01-1.jpg"/>
          <p:cNvPicPr>
            <a:picLocks noChangeAspect="1" noChangeArrowheads="1"/>
          </p:cNvPicPr>
          <p:nvPr/>
        </p:nvPicPr>
        <p:blipFill>
          <a:blip r:embed="rId4" cstate="print"/>
          <a:srcRect/>
          <a:stretch>
            <a:fillRect/>
          </a:stretch>
        </p:blipFill>
        <p:spPr bwMode="auto">
          <a:xfrm>
            <a:off x="4788024" y="0"/>
            <a:ext cx="4355976" cy="1512168"/>
          </a:xfrm>
          <a:prstGeom prst="rect">
            <a:avLst/>
          </a:prstGeom>
          <a:noFill/>
          <a:effectLst>
            <a:softEdge rad="63500"/>
          </a:effectLst>
        </p:spPr>
      </p:pic>
      <p:sp>
        <p:nvSpPr>
          <p:cNvPr id="17" name="16 Rectángulo"/>
          <p:cNvSpPr/>
          <p:nvPr/>
        </p:nvSpPr>
        <p:spPr>
          <a:xfrm>
            <a:off x="179512" y="1484784"/>
            <a:ext cx="8964488" cy="461665"/>
          </a:xfrm>
          <a:prstGeom prst="rect">
            <a:avLst/>
          </a:prstGeom>
        </p:spPr>
        <p:txBody>
          <a:bodyPr wrap="square">
            <a:spAutoFit/>
          </a:bodyPr>
          <a:lstStyle/>
          <a:p>
            <a:pPr lvl="0" algn="ctr" fontAlgn="base">
              <a:spcBef>
                <a:spcPct val="0"/>
              </a:spcBef>
              <a:spcAft>
                <a:spcPct val="0"/>
              </a:spcAft>
            </a:pPr>
            <a:r>
              <a:rPr kumimoji="0" lang="es-ES" sz="2400" b="0" i="0" u="none" strike="noStrike" cap="none" normalizeH="0" baseline="0" dirty="0" smtClean="0">
                <a:ln>
                  <a:noFill/>
                </a:ln>
                <a:solidFill>
                  <a:srgbClr val="000000"/>
                </a:solidFill>
                <a:effectLst/>
                <a:latin typeface="BankGothic Md BT" pitchFamily="34" charset="0"/>
                <a:ea typeface="Times New Roman" pitchFamily="18" charset="0"/>
                <a:cs typeface="Aharoni" pitchFamily="2" charset="-79"/>
              </a:rPr>
              <a:t>INSTITUTO TECNOLOGICO DE SALINA CRUZ</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solidFill>
                  <a:schemeClr val="bg1"/>
                </a:solidFill>
                <a:effectLst>
                  <a:outerShdw blurRad="38100" dist="38100" dir="2700000" algn="tl">
                    <a:srgbClr val="000000">
                      <a:alpha val="43137"/>
                    </a:srgbClr>
                  </a:outerShdw>
                </a:effectLst>
              </a:rPr>
              <a:t>INTRODUCCION</a:t>
            </a:r>
          </a:p>
          <a:p>
            <a:r>
              <a:rPr lang="es-ES" dirty="0" smtClean="0">
                <a:solidFill>
                  <a:schemeClr val="bg1"/>
                </a:solidFill>
                <a:effectLst>
                  <a:outerShdw blurRad="38100" dist="38100" dir="2700000" algn="tl">
                    <a:srgbClr val="000000">
                      <a:alpha val="43137"/>
                    </a:srgbClr>
                  </a:outerShdw>
                </a:effectLst>
              </a:rPr>
              <a:t> </a:t>
            </a:r>
            <a:r>
              <a:rPr lang="es-ES" dirty="0" smtClean="0">
                <a:solidFill>
                  <a:schemeClr val="bg1"/>
                </a:solidFill>
                <a:effectLst>
                  <a:outerShdw blurRad="38100" dist="38100" dir="2700000" algn="tl">
                    <a:srgbClr val="000000">
                      <a:alpha val="43137"/>
                    </a:srgbClr>
                  </a:outerShdw>
                </a:effectLst>
              </a:rPr>
              <a:t>RAQUEL FABIAN</a:t>
            </a:r>
            <a:endParaRPr lang="es-E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bg1"/>
                </a:solidFill>
              </a:rPr>
              <a:t>DEFINICION DE ESTRUCTURA</a:t>
            </a:r>
            <a:r>
              <a:rPr lang="es-ES" dirty="0" smtClean="0"/>
              <a:t>.</a:t>
            </a:r>
            <a:endParaRPr lang="es-ES" dirty="0"/>
          </a:p>
        </p:txBody>
      </p:sp>
      <p:sp>
        <p:nvSpPr>
          <p:cNvPr id="3" name="2 Marcador de contenido"/>
          <p:cNvSpPr>
            <a:spLocks noGrp="1"/>
          </p:cNvSpPr>
          <p:nvPr>
            <p:ph idx="1"/>
          </p:nvPr>
        </p:nvSpPr>
        <p:spPr>
          <a:xfrm>
            <a:off x="467544" y="1916832"/>
            <a:ext cx="8229600" cy="3960440"/>
          </a:xfrm>
        </p:spPr>
        <p:txBody>
          <a:bodyPr>
            <a:noAutofit/>
          </a:bodyPr>
          <a:lstStyle/>
          <a:p>
            <a:pPr algn="just"/>
            <a:r>
              <a:rPr lang="es-ES" sz="2800" dirty="0" smtClean="0">
                <a:solidFill>
                  <a:schemeClr val="bg1"/>
                </a:solidFill>
              </a:rPr>
              <a:t>Una estructura es un tipo de dato compuesto que permite almacenar un conjunto de datos de diferente tipo. Los datos que contiene una estructura pueden ser de tipo simple (caracteres, números enteros o de coma flotante etc.) o a su vez de tipo compuesto (vectores, estructuras, listas, etc.).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847856"/>
          </a:xfrm>
        </p:spPr>
        <p:txBody>
          <a:bodyPr>
            <a:normAutofit/>
          </a:bodyPr>
          <a:lstStyle/>
          <a:p>
            <a:pPr algn="ctr"/>
            <a:r>
              <a:rPr lang="es-ES" dirty="0" smtClean="0">
                <a:solidFill>
                  <a:schemeClr val="bg1"/>
                </a:solidFill>
              </a:rPr>
              <a:t>SINTAXIS:</a:t>
            </a:r>
            <a:endParaRPr lang="es-ES" dirty="0">
              <a:solidFill>
                <a:schemeClr val="bg1"/>
              </a:solidFill>
            </a:endParaRPr>
          </a:p>
        </p:txBody>
      </p:sp>
      <p:sp>
        <p:nvSpPr>
          <p:cNvPr id="3" name="2 Marcador de contenido"/>
          <p:cNvSpPr>
            <a:spLocks noGrp="1"/>
          </p:cNvSpPr>
          <p:nvPr>
            <p:ph idx="1"/>
          </p:nvPr>
        </p:nvSpPr>
        <p:spPr>
          <a:xfrm>
            <a:off x="539552" y="1844824"/>
            <a:ext cx="8229600" cy="2043608"/>
          </a:xfrm>
        </p:spPr>
        <p:txBody>
          <a:bodyPr>
            <a:noAutofit/>
          </a:bodyPr>
          <a:lstStyle/>
          <a:p>
            <a:pPr algn="just">
              <a:buNone/>
            </a:pPr>
            <a:r>
              <a:rPr lang="es-ES" sz="4400" dirty="0" err="1" smtClean="0">
                <a:solidFill>
                  <a:schemeClr val="bg1"/>
                </a:solidFill>
              </a:rPr>
              <a:t>struct</a:t>
            </a:r>
            <a:r>
              <a:rPr lang="es-ES" sz="4400" dirty="0" smtClean="0">
                <a:solidFill>
                  <a:schemeClr val="bg1"/>
                </a:solidFill>
              </a:rPr>
              <a:t> campo_etiqueta{</a:t>
            </a:r>
          </a:p>
          <a:p>
            <a:pPr algn="just">
              <a:buNone/>
            </a:pPr>
            <a:r>
              <a:rPr lang="es-ES" sz="4400" dirty="0" smtClean="0">
                <a:solidFill>
                  <a:schemeClr val="bg1"/>
                </a:solidFill>
              </a:rPr>
              <a:t>  tipo_miembro miembro_1;</a:t>
            </a:r>
          </a:p>
          <a:p>
            <a:pPr algn="just">
              <a:buNone/>
            </a:pPr>
            <a:r>
              <a:rPr lang="es-ES" sz="4400" dirty="0" smtClean="0">
                <a:solidFill>
                  <a:schemeClr val="bg1"/>
                </a:solidFill>
              </a:rPr>
              <a:t>  tipo_miembro miembro_2;</a:t>
            </a:r>
          </a:p>
          <a:p>
            <a:pPr algn="just">
              <a:buNone/>
            </a:pPr>
            <a:r>
              <a:rPr lang="es-ES" sz="4400" dirty="0" smtClean="0">
                <a:solidFill>
                  <a:schemeClr val="bg1"/>
                </a:solidFill>
              </a:rPr>
              <a:t>  tipo_miembro miembro_3;</a:t>
            </a:r>
          </a:p>
          <a:p>
            <a:pPr algn="just">
              <a:buNone/>
            </a:pPr>
            <a:r>
              <a:rPr lang="es-ES" sz="4400" dirty="0" smtClean="0">
                <a:solidFill>
                  <a:schemeClr val="bg1"/>
                </a:solidFill>
              </a:rPr>
              <a:t>  tipo_miembro miembro_n;</a:t>
            </a:r>
          </a:p>
          <a:p>
            <a:pPr algn="just">
              <a:buNone/>
            </a:pPr>
            <a:r>
              <a:rPr lang="es-ES" sz="4400" dirty="0" smtClean="0">
                <a:solidFill>
                  <a:schemeClr val="bg1"/>
                </a:solidFill>
              </a:rPr>
              <a:t>};</a:t>
            </a:r>
          </a:p>
          <a:p>
            <a:pPr algn="just">
              <a:buNone/>
            </a:pPr>
            <a:endParaRPr lang="es-E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8229600" cy="936104"/>
          </a:xfrm>
        </p:spPr>
        <p:txBody>
          <a:bodyPr>
            <a:noAutofit/>
          </a:bodyPr>
          <a:lstStyle/>
          <a:p>
            <a:pPr algn="just"/>
            <a:r>
              <a:rPr lang="es-ES" sz="2000" dirty="0" smtClean="0">
                <a:solidFill>
                  <a:schemeClr val="bg1"/>
                </a:solidFill>
              </a:rPr>
              <a:t>De un modo parecido al que se inicializan los </a:t>
            </a:r>
            <a:r>
              <a:rPr lang="es-ES" sz="2000" dirty="0" err="1" smtClean="0">
                <a:solidFill>
                  <a:schemeClr val="bg1"/>
                </a:solidFill>
              </a:rPr>
              <a:t>arrays</a:t>
            </a:r>
            <a:r>
              <a:rPr lang="es-ES" sz="2000" dirty="0" smtClean="0">
                <a:solidFill>
                  <a:schemeClr val="bg1"/>
                </a:solidFill>
              </a:rPr>
              <a:t>, se pueden inicializar estructuras, tan sólo hay que tener cuidado con las estructuras anidadas. </a:t>
            </a:r>
            <a:r>
              <a:rPr lang="en-US" sz="2000" dirty="0" smtClean="0">
                <a:solidFill>
                  <a:schemeClr val="bg1"/>
                </a:solidFill>
              </a:rPr>
              <a:t>Por ejemplo:</a:t>
            </a:r>
          </a:p>
          <a:p>
            <a:pPr algn="just"/>
            <a:r>
              <a:rPr lang="es-ES" sz="2000" dirty="0" smtClean="0">
                <a:solidFill>
                  <a:schemeClr val="bg1"/>
                </a:solidFill>
              </a:rPr>
              <a:t/>
            </a:r>
            <a:br>
              <a:rPr lang="es-ES" sz="2000" dirty="0" smtClean="0">
                <a:solidFill>
                  <a:schemeClr val="bg1"/>
                </a:solidFill>
              </a:rPr>
            </a:br>
            <a:endParaRPr lang="es-ES" sz="2000" dirty="0" smtClean="0">
              <a:solidFill>
                <a:schemeClr val="bg1"/>
              </a:solidFill>
            </a:endParaRPr>
          </a:p>
          <a:p>
            <a:pPr algn="just"/>
            <a:endParaRPr lang="es-ES" sz="2000" dirty="0">
              <a:solidFill>
                <a:schemeClr val="bg1"/>
              </a:solidFill>
            </a:endParaRPr>
          </a:p>
        </p:txBody>
      </p:sp>
      <p:sp>
        <p:nvSpPr>
          <p:cNvPr id="4" name="3 Título"/>
          <p:cNvSpPr>
            <a:spLocks noGrp="1"/>
          </p:cNvSpPr>
          <p:nvPr>
            <p:ph type="title"/>
          </p:nvPr>
        </p:nvSpPr>
        <p:spPr/>
        <p:txBody>
          <a:bodyPr>
            <a:normAutofit fontScale="90000"/>
          </a:bodyPr>
          <a:lstStyle/>
          <a:p>
            <a:pPr algn="ctr"/>
            <a:r>
              <a:rPr lang="es-ES" sz="4800" b="1" dirty="0" smtClean="0">
                <a:solidFill>
                  <a:schemeClr val="bg1"/>
                </a:solidFill>
              </a:rPr>
              <a:t>INICIALIZACION DE ESTRUCTURAS.</a:t>
            </a:r>
            <a:endParaRPr lang="es-ES" dirty="0">
              <a:solidFill>
                <a:schemeClr val="bg1"/>
              </a:solidFill>
            </a:endParaRPr>
          </a:p>
        </p:txBody>
      </p:sp>
      <p:sp>
        <p:nvSpPr>
          <p:cNvPr id="39937" name="Rectangle 1"/>
          <p:cNvSpPr>
            <a:spLocks noChangeArrowheads="1"/>
          </p:cNvSpPr>
          <p:nvPr/>
        </p:nvSpPr>
        <p:spPr bwMode="auto">
          <a:xfrm>
            <a:off x="899592" y="2473948"/>
            <a:ext cx="6264696" cy="349326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struct</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int</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i</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int</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j;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int</a:t>
            </a: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ejemplo A </a:t>
            </a:r>
            <a:r>
              <a:rPr kumimoji="0" lang="es-ES"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{10, 20, 30};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7901" t="1503" r="2791"/>
          <a:stretch>
            <a:fillRect/>
          </a:stretch>
        </p:blipFill>
        <p:spPr bwMode="auto">
          <a:xfrm>
            <a:off x="0" y="0"/>
            <a:ext cx="9144000" cy="6858000"/>
          </a:xfrm>
          <a:prstGeom prst="rect">
            <a:avLst/>
          </a:prstGeom>
          <a:noFill/>
          <a:ln w="76200">
            <a:solidFill>
              <a:schemeClr val="bg2">
                <a:lumMod val="60000"/>
                <a:lumOff val="40000"/>
              </a:schemeClr>
            </a:solidFill>
            <a:miter lim="800000"/>
            <a:headEnd/>
            <a:tailEnd/>
          </a:ln>
          <a:effectLst>
            <a:glow rad="228600">
              <a:schemeClr val="accent5">
                <a:satMod val="175000"/>
                <a:alpha val="40000"/>
              </a:schemeClr>
            </a:glow>
          </a:effectLst>
        </p:spPr>
      </p:pic>
      <p:sp>
        <p:nvSpPr>
          <p:cNvPr id="2" name="1 Título"/>
          <p:cNvSpPr>
            <a:spLocks noGrp="1"/>
          </p:cNvSpPr>
          <p:nvPr>
            <p:ph type="title"/>
          </p:nvPr>
        </p:nvSpPr>
        <p:spPr>
          <a:xfrm>
            <a:off x="3491880" y="188640"/>
            <a:ext cx="4464496" cy="466544"/>
          </a:xfrm>
          <a:solidFill>
            <a:srgbClr val="FFFF00"/>
          </a:solidFill>
        </p:spPr>
        <p:txBody>
          <a:bodyPr>
            <a:normAutofit/>
          </a:bodyPr>
          <a:lstStyle/>
          <a:p>
            <a:pPr algn="ctr"/>
            <a:r>
              <a:rPr lang="es-ES" sz="1400" dirty="0" smtClean="0">
                <a:solidFill>
                  <a:schemeClr val="bg1"/>
                </a:solidFill>
              </a:rPr>
              <a:t>UTILIZACION DE ESTRUCTURAS CON FUNCIONES</a:t>
            </a:r>
            <a:endParaRPr lang="es-ES"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bg1"/>
                </a:solidFill>
              </a:rPr>
              <a:t>CONCLUSIONES</a:t>
            </a:r>
            <a:endParaRPr lang="es-ES" dirty="0">
              <a:solidFill>
                <a:schemeClr val="bg1"/>
              </a:solidFill>
            </a:endParaRPr>
          </a:p>
        </p:txBody>
      </p:sp>
      <p:sp>
        <p:nvSpPr>
          <p:cNvPr id="3" name="2 Marcador de contenido"/>
          <p:cNvSpPr>
            <a:spLocks noGrp="1"/>
          </p:cNvSpPr>
          <p:nvPr>
            <p:ph idx="1"/>
          </p:nvPr>
        </p:nvSpPr>
        <p:spPr>
          <a:xfrm>
            <a:off x="457200" y="1646237"/>
            <a:ext cx="8229600" cy="3438947"/>
          </a:xfrm>
        </p:spPr>
        <p:txBody>
          <a:bodyPr>
            <a:normAutofit/>
          </a:bodyPr>
          <a:lstStyle/>
          <a:p>
            <a:pPr algn="just">
              <a:buNone/>
            </a:pPr>
            <a:r>
              <a:rPr lang="es-ES" b="1" dirty="0" smtClean="0"/>
              <a:t>  </a:t>
            </a:r>
            <a:r>
              <a:rPr lang="es-ES" b="1" dirty="0" smtClean="0"/>
              <a:t> </a:t>
            </a:r>
            <a:r>
              <a:rPr lang="es-ES" b="1" dirty="0" smtClean="0"/>
              <a:t>RUBI CLARISSA LOPEZ DIAZ</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193</TotalTime>
  <Words>162</Words>
  <Application>Microsoft Office PowerPoint</Application>
  <PresentationFormat>Presentación en pantalla (4:3)</PresentationFormat>
  <Paragraphs>43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Fundición</vt:lpstr>
      <vt:lpstr>Diapositiva 1</vt:lpstr>
      <vt:lpstr>Diapositiva 2</vt:lpstr>
      <vt:lpstr>DEFINICION DE ESTRUCTURA.</vt:lpstr>
      <vt:lpstr>SINTAXIS:</vt:lpstr>
      <vt:lpstr>INICIALIZACION DE ESTRUCTURAS.</vt:lpstr>
      <vt:lpstr>UTILIZACION DE ESTRUCTURAS CON FUNCIONES</vt:lpstr>
      <vt:lpstr>CONCLUSIONES</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Raquel Fabian</dc:creator>
  <cp:lastModifiedBy>Raquel Fabian</cp:lastModifiedBy>
  <cp:revision>17</cp:revision>
  <dcterms:created xsi:type="dcterms:W3CDTF">2013-06-04T04:41:32Z</dcterms:created>
  <dcterms:modified xsi:type="dcterms:W3CDTF">2013-06-11T19:11:20Z</dcterms:modified>
</cp:coreProperties>
</file>